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5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16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040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40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11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081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6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674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517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90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08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B6BF-7D62-4B28-B349-035EF16E3477}" type="datetimeFigureOut">
              <a:rPr lang="hu-HU" smtClean="0"/>
              <a:pPr/>
              <a:t>2024. 07. 08.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DF01A-1281-41F7-AF1C-0ED08822AA6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185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06398" y="236992"/>
            <a:ext cx="6299201" cy="2334758"/>
          </a:xfrm>
        </p:spPr>
        <p:txBody>
          <a:bodyPr>
            <a:normAutofit/>
          </a:bodyPr>
          <a:lstStyle/>
          <a:p>
            <a:pPr algn="l"/>
            <a:r>
              <a:rPr lang="hu-HU" sz="4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Interjú a Csillagpont Rádióban – 2022.11.23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06398" y="2872922"/>
            <a:ext cx="5457372" cy="130379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hu-HU" sz="4800" dirty="0"/>
              <a:t>Dr. Novák László – DEKK Idegsebészeti Klinika Igazgató</a:t>
            </a:r>
            <a:endParaRPr lang="hu-HU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5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8000" r="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Dr. Novák László interjúja a Csillagpont Rádióban – 2022.11.23.</a:t>
            </a:r>
          </a:p>
        </p:txBody>
      </p:sp>
      <p:pic>
        <p:nvPicPr>
          <p:cNvPr id="5" name="10.30-DR NOVÁK LÁSZLÓ DB KLINIKA 11.23">
            <a:hlinkClick r:id="" action="ppaction://media"/>
            <a:extLst>
              <a:ext uri="{FF2B5EF4-FFF2-40B4-BE49-F238E27FC236}">
                <a16:creationId xmlns:a16="http://schemas.microsoft.com/office/drawing/2014/main" id="{B1BD059D-8FDE-0594-E91F-0CD9DFC39AB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390900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34522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</Words>
  <Application>Microsoft Office PowerPoint</Application>
  <PresentationFormat>Szélesvásznú</PresentationFormat>
  <Paragraphs>3</Paragraphs>
  <Slides>2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Verdana</vt:lpstr>
      <vt:lpstr>Office-téma</vt:lpstr>
      <vt:lpstr>Interjú a Csillagpont Rádióban – 2022.11.23</vt:lpstr>
      <vt:lpstr>Dr. Novák László interjúja a Csillagpont Rádióban – 2022.11.23.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Szakrendelő orvos</dc:creator>
  <cp:lastModifiedBy>Szabó Béla</cp:lastModifiedBy>
  <cp:revision>4</cp:revision>
  <dcterms:created xsi:type="dcterms:W3CDTF">2017-08-31T09:25:18Z</dcterms:created>
  <dcterms:modified xsi:type="dcterms:W3CDTF">2024-07-08T11:39:33Z</dcterms:modified>
</cp:coreProperties>
</file>